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5A5A58"/>
    <a:srgbClr val="FF6600"/>
    <a:srgbClr val="A03518"/>
    <a:srgbClr val="BE3F1C"/>
    <a:srgbClr val="E0572F"/>
    <a:srgbClr val="FDC34E"/>
    <a:srgbClr val="B45C0C"/>
    <a:srgbClr val="F18626"/>
    <a:srgbClr val="B36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04/10/2019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437154" y="1335265"/>
            <a:ext cx="3125592" cy="4599890"/>
            <a:chOff x="4437154" y="1335265"/>
            <a:chExt cx="3125592" cy="4599890"/>
          </a:xfrm>
        </p:grpSpPr>
        <p:grpSp>
          <p:nvGrpSpPr>
            <p:cNvPr id="10" name="Grupo 9"/>
            <p:cNvGrpSpPr/>
            <p:nvPr/>
          </p:nvGrpSpPr>
          <p:grpSpPr>
            <a:xfrm>
              <a:off x="4437154" y="1335265"/>
              <a:ext cx="3125592" cy="4599890"/>
              <a:chOff x="4401206" y="1663155"/>
              <a:chExt cx="3125592" cy="4599890"/>
            </a:xfrm>
          </p:grpSpPr>
          <p:sp>
            <p:nvSpPr>
              <p:cNvPr id="42" name="Rectángulo redondeado 41"/>
              <p:cNvSpPr>
                <a:spLocks noChangeAspect="1"/>
              </p:cNvSpPr>
              <p:nvPr/>
            </p:nvSpPr>
            <p:spPr>
              <a:xfrm>
                <a:off x="4401206" y="2145754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9E4491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4" name="Rectángulo redondeado 43"/>
              <p:cNvSpPr>
                <a:spLocks noChangeAspect="1"/>
              </p:cNvSpPr>
              <p:nvPr/>
            </p:nvSpPr>
            <p:spPr>
              <a:xfrm>
                <a:off x="4401206" y="1663155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6B1F5F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281" b="74235" l="1181" r="100000">
                          <a14:foregroundMark x1="4960" y1="56505" x2="4960" y2="56505"/>
                          <a14:foregroundMark x1="15966" y1="44388" x2="15966" y2="44388"/>
                          <a14:foregroundMark x1="32735" y1="38648" x2="32735" y2="38648"/>
                          <a14:foregroundMark x1="46103" y1="39668" x2="46103" y2="39668"/>
                          <a14:foregroundMark x1="75295" y1="44898" x2="75295" y2="44898"/>
                          <a14:foregroundMark x1="90789" y1="41582" x2="90789" y2="41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64" b="30063"/>
            <a:stretch/>
          </p:blipFill>
          <p:spPr>
            <a:xfrm>
              <a:off x="4799799" y="2369991"/>
              <a:ext cx="2479849" cy="44608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83" y="2885948"/>
              <a:ext cx="2674717" cy="23702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3" name="Grupo 12"/>
          <p:cNvGrpSpPr/>
          <p:nvPr/>
        </p:nvGrpSpPr>
        <p:grpSpPr>
          <a:xfrm>
            <a:off x="8627126" y="1335265"/>
            <a:ext cx="3124800" cy="4600800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55" y="349192"/>
            <a:ext cx="3535986" cy="631295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486852" y="1205722"/>
            <a:ext cx="3125592" cy="4599890"/>
            <a:chOff x="4412073" y="1205722"/>
            <a:chExt cx="3125592" cy="4599890"/>
          </a:xfrm>
        </p:grpSpPr>
        <p:grpSp>
          <p:nvGrpSpPr>
            <p:cNvPr id="3" name="Grupo 2"/>
            <p:cNvGrpSpPr/>
            <p:nvPr/>
          </p:nvGrpSpPr>
          <p:grpSpPr>
            <a:xfrm>
              <a:off x="4412073" y="1205722"/>
              <a:ext cx="3125592" cy="4599890"/>
              <a:chOff x="4486853" y="1086485"/>
              <a:chExt cx="3125592" cy="4599890"/>
            </a:xfrm>
          </p:grpSpPr>
          <p:grpSp>
            <p:nvGrpSpPr>
              <p:cNvPr id="11" name="Grupo 10"/>
              <p:cNvGrpSpPr/>
              <p:nvPr/>
            </p:nvGrpSpPr>
            <p:grpSpPr>
              <a:xfrm>
                <a:off x="4486853" y="1086485"/>
                <a:ext cx="3125592" cy="4599890"/>
                <a:chOff x="3218072" y="903693"/>
                <a:chExt cx="3125592" cy="4599890"/>
              </a:xfrm>
              <a:solidFill>
                <a:srgbClr val="5A5A58"/>
              </a:solidFill>
            </p:grpSpPr>
            <p:sp>
              <p:nvSpPr>
                <p:cNvPr id="16" name="Rectángulo redondeado 15"/>
                <p:cNvSpPr>
                  <a:spLocks noChangeAspect="1"/>
                </p:cNvSpPr>
                <p:nvPr/>
              </p:nvSpPr>
              <p:spPr>
                <a:xfrm>
                  <a:off x="3218072" y="1386292"/>
                  <a:ext cx="3125592" cy="4117291"/>
                </a:xfrm>
                <a:prstGeom prst="roundRect">
                  <a:avLst>
                    <a:gd name="adj" fmla="val 20316"/>
                  </a:avLst>
                </a:prstGeom>
                <a:solidFill>
                  <a:srgbClr val="3A3A3A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u="sng"/>
                </a:p>
              </p:txBody>
            </p:sp>
            <p:sp>
              <p:nvSpPr>
                <p:cNvPr id="17" name="Rectángulo redondeado 16"/>
                <p:cNvSpPr>
                  <a:spLocks noChangeAspect="1"/>
                </p:cNvSpPr>
                <p:nvPr/>
              </p:nvSpPr>
              <p:spPr>
                <a:xfrm>
                  <a:off x="3218072" y="903693"/>
                  <a:ext cx="3125592" cy="3946366"/>
                </a:xfrm>
                <a:prstGeom prst="roundRect">
                  <a:avLst>
                    <a:gd name="adj" fmla="val 17878"/>
                  </a:avLst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" name="CuadroTexto 6"/>
              <p:cNvSpPr txBox="1"/>
              <p:nvPr/>
            </p:nvSpPr>
            <p:spPr>
              <a:xfrm>
                <a:off x="4486853" y="1540817"/>
                <a:ext cx="3125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La Democracia</a:t>
                </a: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4486853" y="1100605"/>
                <a:ext cx="3125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Pierde</a:t>
                </a:r>
                <a:r>
                  <a:rPr lang="es-ES" sz="3200" dirty="0" smtClean="0">
                    <a:solidFill>
                      <a:schemeClr val="bg1"/>
                    </a:solidFill>
                    <a:latin typeface="Queen of Camelot" panose="02000500000000000000" pitchFamily="2" charset="0"/>
                  </a:rPr>
                  <a:t>…</a:t>
                </a:r>
              </a:p>
            </p:txBody>
          </p:sp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29" b="100000" l="44952" r="96381">
                          <a14:foregroundMark x1="54667" y1="21867" x2="80857" y2="33047"/>
                          <a14:foregroundMark x1="80857" y1="33047" x2="73524" y2="57862"/>
                          <a14:foregroundMark x1="73524" y1="57862" x2="89524" y2="78010"/>
                          <a14:foregroundMark x1="89524" y1="78010" x2="92286" y2="96806"/>
                          <a14:foregroundMark x1="91619" y1="96560" x2="48952" y2="98649"/>
                          <a14:foregroundMark x1="48952" y1="98649" x2="49619" y2="88943"/>
                          <a14:foregroundMark x1="50000" y1="88575" x2="62095" y2="85872"/>
                          <a14:foregroundMark x1="61429" y1="85872" x2="68381" y2="66339"/>
                          <a14:foregroundMark x1="68381" y1="65233" x2="61905" y2="51843"/>
                          <a14:foregroundMark x1="60571" y1="51351" x2="58095" y2="38821"/>
                          <a14:foregroundMark x1="58286" y1="38452" x2="61619" y2="29238"/>
                          <a14:foregroundMark x1="61619" y1="28993" x2="60857" y2="23833"/>
                          <a14:foregroundMark x1="63810" y1="23833" x2="80857" y2="31204"/>
                          <a14:foregroundMark x1="80857" y1="31204" x2="81905" y2="35504"/>
                          <a14:foregroundMark x1="82762" y1="34398" x2="82762" y2="33047"/>
                          <a14:foregroundMark x1="82762" y1="32555" x2="80000" y2="29238"/>
                          <a14:foregroundMark x1="80000" y1="29238" x2="71333" y2="24324"/>
                          <a14:foregroundMark x1="71333" y1="24324" x2="61429" y2="20270"/>
                          <a14:foregroundMark x1="62095" y1="20270" x2="81905" y2="33047"/>
                          <a14:foregroundMark x1="81905" y1="33047" x2="83619" y2="32555"/>
                          <a14:foregroundMark x1="83619" y1="32555" x2="83810" y2="32555"/>
                          <a14:foregroundMark x1="83810" y1="32555" x2="85048" y2="33661"/>
                          <a14:foregroundMark x1="85048" y1="33661" x2="83429" y2="36855"/>
                          <a14:foregroundMark x1="83429" y1="36855" x2="78762" y2="38206"/>
                          <a14:foregroundMark x1="78762" y1="38206" x2="61429" y2="42015"/>
                          <a14:foregroundMark x1="57048" y1="46929" x2="58667" y2="59214"/>
                          <a14:foregroundMark x1="61619" y1="61057" x2="72190" y2="66339"/>
                          <a14:foregroundMark x1="72857" y1="66830" x2="76000" y2="74447"/>
                          <a14:foregroundMark x1="73905" y1="81818" x2="71810" y2="84521"/>
                          <a14:foregroundMark x1="56762" y1="30835" x2="55238" y2="28993"/>
                          <a14:foregroundMark x1="55048" y1="28993" x2="54190" y2="25676"/>
                          <a14:foregroundMark x1="54190" y1="25676" x2="54381" y2="22973"/>
                          <a14:foregroundMark x1="55238" y1="45332" x2="54000" y2="41523"/>
                          <a14:foregroundMark x1="53810" y1="41155" x2="55238" y2="39803"/>
                          <a14:foregroundMark x1="55238" y1="39803" x2="56476" y2="35995"/>
                          <a14:foregroundMark x1="56476" y1="35504" x2="56952" y2="33292"/>
                          <a14:foregroundMark x1="56952" y1="33292" x2="57143" y2="30344"/>
                          <a14:backgroundMark x1="46667" y1="82924" x2="48190" y2="68796"/>
                          <a14:backgroundMark x1="48381" y1="69042" x2="56381" y2="72604"/>
                          <a14:backgroundMark x1="51048" y1="26536" x2="52952" y2="31941"/>
                          <a14:backgroundMark x1="52952" y1="31941" x2="49143" y2="31695"/>
                          <a14:backgroundMark x1="51048" y1="33538" x2="51048" y2="33538"/>
                        </a14:backgroundRemoval>
                      </a14:imgEffect>
                      <a14:imgEffect>
                        <a14:sharpenSoften amount="-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88000" contrast="6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63" r="3795"/>
            <a:stretch/>
          </p:blipFill>
          <p:spPr>
            <a:xfrm>
              <a:off x="4812157" y="1598625"/>
              <a:ext cx="2286956" cy="35287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7" b="100000" l="12286" r="100000">
                        <a14:foregroundMark x1="55333" y1="26781" x2="55048" y2="23464"/>
                        <a14:foregroundMark x1="55429" y1="22236" x2="58762" y2="21867"/>
                        <a14:foregroundMark x1="60190" y1="22236" x2="81714" y2="32187"/>
                        <a14:foregroundMark x1="81714" y1="32187" x2="76857" y2="36609"/>
                        <a14:foregroundMark x1="76857" y1="36609" x2="75905" y2="49140"/>
                        <a14:foregroundMark x1="75905" y1="49877" x2="76476" y2="62162"/>
                        <a14:foregroundMark x1="76571" y1="62531" x2="87333" y2="68059"/>
                        <a14:foregroundMark x1="87048" y1="69042" x2="89619" y2="85749"/>
                        <a14:foregroundMark x1="89619" y1="86855" x2="89905" y2="94472"/>
                        <a14:foregroundMark x1="89905" y1="94595" x2="82000" y2="96314"/>
                        <a14:foregroundMark x1="81905" y1="96069" x2="67143" y2="95209"/>
                        <a14:foregroundMark x1="65048" y1="94963" x2="51333" y2="95209"/>
                        <a14:foregroundMark x1="51333" y1="95209" x2="52190" y2="87961"/>
                        <a14:foregroundMark x1="52857" y1="85995" x2="49714" y2="94103"/>
                        <a14:foregroundMark x1="49714" y1="94226" x2="50286" y2="97912"/>
                        <a14:foregroundMark x1="51143" y1="97789" x2="68857" y2="66953"/>
                        <a14:foregroundMark x1="68857" y1="66216" x2="69048" y2="59828"/>
                        <a14:foregroundMark x1="69048" y1="59828" x2="58190" y2="50614"/>
                        <a14:foregroundMark x1="58190" y1="50614" x2="56190" y2="43243"/>
                        <a14:foregroundMark x1="56190" y1="43243" x2="56857" y2="40295"/>
                        <a14:foregroundMark x1="57048" y1="39926" x2="55619" y2="36978"/>
                        <a14:foregroundMark x1="55619" y1="36978" x2="52190" y2="35258"/>
                        <a14:foregroundMark x1="52190" y1="35258" x2="57333" y2="34152"/>
                        <a14:foregroundMark x1="57429" y1="34152" x2="57905" y2="29238"/>
                        <a14:foregroundMark x1="57619" y1="28624" x2="55143" y2="27150"/>
                        <a14:foregroundMark x1="54571" y1="43366" x2="54571" y2="43366"/>
                        <a14:foregroundMark x1="57619" y1="45823" x2="57619" y2="45823"/>
                        <a14:foregroundMark x1="58762" y1="59214" x2="58762" y2="59214"/>
                        <a14:foregroundMark x1="58000" y1="59214" x2="58000" y2="59214"/>
                        <a14:foregroundMark x1="91238" y1="75553" x2="94476" y2="86855"/>
                        <a14:foregroundMark x1="94476" y1="86978" x2="94571" y2="93612"/>
                        <a14:foregroundMark x1="93714" y1="78870" x2="94857" y2="84398"/>
                        <a14:foregroundMark x1="89333" y1="68796" x2="89048" y2="66585"/>
                        <a14:foregroundMark x1="79143" y1="37715" x2="78286" y2="41400"/>
                        <a14:foregroundMark x1="78857" y1="37101" x2="81048" y2="35258"/>
                        <a14:foregroundMark x1="81048" y1="35135" x2="82952" y2="33784"/>
                        <a14:foregroundMark x1="82952" y1="33661" x2="83238" y2="32187"/>
                        <a14:foregroundMark x1="83238" y1="32064" x2="82190" y2="30590"/>
                        <a14:foregroundMark x1="82000" y1="30467" x2="76095" y2="26413"/>
                        <a14:foregroundMark x1="75429" y1="26290" x2="66381" y2="21744"/>
                        <a14:foregroundMark x1="66286" y1="21744" x2="59333" y2="19779"/>
                        <a14:foregroundMark x1="61048" y1="20147" x2="61048" y2="20147"/>
                        <a14:foregroundMark x1="83238" y1="31572" x2="83905" y2="33907"/>
                        <a14:foregroundMark x1="50190" y1="36486" x2="50190" y2="36486"/>
                        <a14:foregroundMark x1="50000" y1="94595" x2="48667" y2="99017"/>
                        <a14:foregroundMark x1="37905" y1="27027" x2="35714" y2="15602"/>
                        <a14:foregroundMark x1="32286" y1="12408" x2="41429" y2="6880"/>
                        <a14:foregroundMark x1="41429" y1="6880" x2="53333" y2="11302"/>
                        <a14:foregroundMark x1="53333" y1="11302" x2="52762" y2="16093"/>
                        <a14:foregroundMark x1="52762" y1="16093" x2="32952" y2="14251"/>
                        <a14:foregroundMark x1="32286" y1="14865" x2="31524" y2="11057"/>
                        <a14:foregroundMark x1="31524" y1="11057" x2="35143" y2="17199"/>
                        <a14:foregroundMark x1="35429" y1="19779" x2="34190" y2="20270"/>
                        <a14:foregroundMark x1="35905" y1="20393" x2="33905" y2="19656"/>
                        <a14:foregroundMark x1="38381" y1="20762" x2="33238" y2="19656"/>
                        <a14:foregroundMark x1="32667" y1="14988" x2="55143" y2="10811"/>
                        <a14:foregroundMark x1="53048" y1="8845" x2="49048" y2="5651"/>
                        <a14:foregroundMark x1="49048" y1="5651" x2="55333" y2="10442"/>
                        <a14:foregroundMark x1="55333" y1="10688" x2="54857" y2="13391"/>
                        <a14:foregroundMark x1="54857" y1="13391" x2="49810" y2="16585"/>
                        <a14:foregroundMark x1="49810" y1="16585" x2="51333" y2="27641"/>
                        <a14:foregroundMark x1="51619" y1="28624" x2="47810" y2="44472"/>
                        <a14:foregroundMark x1="50286" y1="51720" x2="63238" y2="72973"/>
                        <a14:foregroundMark x1="64571" y1="75676" x2="47810" y2="59459"/>
                        <a14:foregroundMark x1="41143" y1="62408" x2="62762" y2="78010"/>
                        <a14:foregroundMark x1="47333" y1="85135" x2="61714" y2="67813"/>
                        <a14:foregroundMark x1="60095" y1="65111" x2="49429" y2="83538"/>
                        <a14:foregroundMark x1="48381" y1="85135" x2="48095" y2="92383"/>
                        <a14:foregroundMark x1="48381" y1="92138" x2="82381" y2="80958"/>
                        <a14:foregroundMark x1="85810" y1="82187" x2="47619" y2="40909"/>
                        <a14:foregroundMark x1="47333" y1="45086" x2="47333" y2="45086"/>
                        <a14:foregroundMark x1="49333" y1="45577" x2="58286" y2="47912"/>
                        <a14:foregroundMark x1="56381" y1="48894" x2="46095" y2="44717"/>
                        <a14:foregroundMark x1="49905" y1="45700" x2="56571" y2="52703"/>
                        <a14:foregroundMark x1="54095" y1="49509" x2="54095" y2="49509"/>
                        <a14:backgroundMark x1="51238" y1="33661" x2="54857" y2="32310"/>
                        <a14:backgroundMark x1="55143" y1="32064" x2="54000" y2="29853"/>
                        <a14:backgroundMark x1="53429" y1="29361" x2="51619" y2="26781"/>
                        <a14:backgroundMark x1="52190" y1="26658" x2="52476" y2="22113"/>
                        <a14:backgroundMark x1="56000" y1="18550" x2="63333" y2="18305"/>
                        <a14:backgroundMark x1="70762" y1="20762" x2="83524" y2="28010"/>
                        <a14:backgroundMark x1="83905" y1="28624" x2="86095" y2="35749"/>
                        <a14:backgroundMark x1="86095" y1="35381" x2="81619" y2="38206"/>
                        <a14:backgroundMark x1="81619" y1="38329" x2="79524" y2="43243"/>
                        <a14:backgroundMark x1="79524" y1="43243" x2="78190" y2="52211"/>
                        <a14:backgroundMark x1="78000" y1="52457" x2="79810" y2="58968"/>
                        <a14:backgroundMark x1="79810" y1="58968" x2="89714" y2="62408"/>
                        <a14:backgroundMark x1="89714" y1="62408" x2="93238" y2="67199"/>
                        <a14:backgroundMark x1="93238" y1="67199" x2="92000" y2="68796"/>
                        <a14:backgroundMark x1="91905" y1="68796" x2="94476" y2="74816"/>
                        <a14:backgroundMark x1="94476" y1="74816" x2="96000" y2="82187"/>
                        <a14:backgroundMark x1="96952" y1="83907" x2="97905" y2="98157"/>
                        <a14:backgroundMark x1="56952" y1="69165" x2="59714" y2="67199"/>
                        <a14:backgroundMark x1="58381" y1="62162" x2="56000" y2="61302"/>
                        <a14:backgroundMark x1="17143" y1="89312" x2="19143" y2="98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05" r="3795"/>
          <a:stretch/>
        </p:blipFill>
        <p:spPr>
          <a:xfrm>
            <a:off x="8757279" y="2143868"/>
            <a:ext cx="2409452" cy="2331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upo 5"/>
          <p:cNvGrpSpPr/>
          <p:nvPr/>
        </p:nvGrpSpPr>
        <p:grpSpPr>
          <a:xfrm>
            <a:off x="1431311" y="951042"/>
            <a:ext cx="1089062" cy="1707150"/>
            <a:chOff x="5390620" y="-508135"/>
            <a:chExt cx="1089062" cy="1707150"/>
          </a:xfrm>
          <a:solidFill>
            <a:schemeClr val="tx1"/>
          </a:solidFill>
          <a:effectLst>
            <a:glow>
              <a:schemeClr val="accent1">
                <a:alpha val="40000"/>
              </a:schemeClr>
            </a:glow>
            <a:outerShdw blurRad="177800" dir="5100000" sx="1000" sy="1000" algn="ctr" rotWithShape="0">
              <a:schemeClr val="tx1"/>
            </a:outerShdw>
          </a:effectLst>
        </p:grpSpPr>
        <p:sp>
          <p:nvSpPr>
            <p:cNvPr id="38" name="Rectángulo redondeado 37"/>
            <p:cNvSpPr/>
            <p:nvPr/>
          </p:nvSpPr>
          <p:spPr>
            <a:xfrm rot="2047624">
              <a:off x="5888057" y="-508110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redondeado 38"/>
            <p:cNvSpPr/>
            <p:nvPr/>
          </p:nvSpPr>
          <p:spPr>
            <a:xfrm rot="888838">
              <a:off x="5888057" y="-508109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redondeado 39"/>
            <p:cNvSpPr/>
            <p:nvPr/>
          </p:nvSpPr>
          <p:spPr>
            <a:xfrm rot="19552376" flipV="1">
              <a:off x="5888058" y="-508135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redondeado 40"/>
            <p:cNvSpPr/>
            <p:nvPr/>
          </p:nvSpPr>
          <p:spPr>
            <a:xfrm rot="20711162" flipV="1">
              <a:off x="5888058" y="-508134"/>
              <a:ext cx="94792" cy="16968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glow>
                <a:schemeClr val="accent1">
                  <a:alpha val="39000"/>
                </a:schemeClr>
              </a:glow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redondeado 41"/>
            <p:cNvSpPr/>
            <p:nvPr/>
          </p:nvSpPr>
          <p:spPr>
            <a:xfrm rot="16200000" flipH="1">
              <a:off x="5862539" y="194071"/>
              <a:ext cx="141581" cy="2924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redondeado 43"/>
            <p:cNvSpPr/>
            <p:nvPr/>
          </p:nvSpPr>
          <p:spPr>
            <a:xfrm rot="2047624">
              <a:off x="5397544" y="935118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" name="Rectángulo redondeado 44"/>
            <p:cNvSpPr/>
            <p:nvPr/>
          </p:nvSpPr>
          <p:spPr>
            <a:xfrm rot="2047624">
              <a:off x="5649372" y="1042766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redondeado 45"/>
            <p:cNvSpPr/>
            <p:nvPr/>
          </p:nvSpPr>
          <p:spPr>
            <a:xfrm rot="2047624">
              <a:off x="6067677" y="1041343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Rectángulo redondeado 46"/>
            <p:cNvSpPr/>
            <p:nvPr/>
          </p:nvSpPr>
          <p:spPr>
            <a:xfrm rot="2047624">
              <a:off x="6313802" y="935118"/>
              <a:ext cx="153210" cy="1562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ayo 3"/>
            <p:cNvSpPr/>
            <p:nvPr/>
          </p:nvSpPr>
          <p:spPr>
            <a:xfrm rot="10474708">
              <a:off x="5495170" y="-379684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ayo 47"/>
            <p:cNvSpPr/>
            <p:nvPr/>
          </p:nvSpPr>
          <p:spPr>
            <a:xfrm rot="7042614" flipH="1">
              <a:off x="5417635" y="-324390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ayo 50"/>
            <p:cNvSpPr/>
            <p:nvPr/>
          </p:nvSpPr>
          <p:spPr>
            <a:xfrm rot="11581997">
              <a:off x="5728180" y="-453891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ayo 52"/>
            <p:cNvSpPr/>
            <p:nvPr/>
          </p:nvSpPr>
          <p:spPr>
            <a:xfrm rot="8065077" flipH="1">
              <a:off x="5622043" y="-423161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ayo 53"/>
            <p:cNvSpPr/>
            <p:nvPr/>
          </p:nvSpPr>
          <p:spPr>
            <a:xfrm rot="13523299">
              <a:off x="6076174" y="-432617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ayo 55"/>
            <p:cNvSpPr/>
            <p:nvPr/>
          </p:nvSpPr>
          <p:spPr>
            <a:xfrm rot="10006379" flipH="1">
              <a:off x="5975720" y="-460974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ayo 56"/>
            <p:cNvSpPr/>
            <p:nvPr/>
          </p:nvSpPr>
          <p:spPr>
            <a:xfrm rot="14583596">
              <a:off x="6280663" y="-314112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ayo 57"/>
            <p:cNvSpPr/>
            <p:nvPr/>
          </p:nvSpPr>
          <p:spPr>
            <a:xfrm rot="11066676" flipH="1">
              <a:off x="6199158" y="-374339"/>
              <a:ext cx="172004" cy="226034"/>
            </a:xfrm>
            <a:prstGeom prst="lightningBolt">
              <a:avLst/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Rectángulo redondeado 58"/>
            <p:cNvSpPr/>
            <p:nvPr/>
          </p:nvSpPr>
          <p:spPr>
            <a:xfrm rot="16200000" flipH="1">
              <a:off x="6054959" y="236438"/>
              <a:ext cx="197451" cy="2076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 redondeado 59"/>
            <p:cNvSpPr/>
            <p:nvPr/>
          </p:nvSpPr>
          <p:spPr>
            <a:xfrm rot="16200000" flipH="1">
              <a:off x="5611613" y="244440"/>
              <a:ext cx="197451" cy="2076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25019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33</cp:revision>
  <dcterms:created xsi:type="dcterms:W3CDTF">2019-04-27T18:14:02Z</dcterms:created>
  <dcterms:modified xsi:type="dcterms:W3CDTF">2019-10-04T12:09:04Z</dcterms:modified>
</cp:coreProperties>
</file>